
<file path=[Content_Types].xml><?xml version="1.0" encoding="utf-8"?>
<Types xmlns="http://schemas.openxmlformats.org/package/2006/content-types">
  <Default Extension="glb" ContentType="model/gltf.binary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0" r:id="rId9"/>
    <p:sldId id="263" r:id="rId10"/>
    <p:sldId id="264" r:id="rId11"/>
    <p:sldId id="265" r:id="rId12"/>
    <p:sldId id="266" r:id="rId13"/>
    <p:sldId id="267" r:id="rId14"/>
    <p:sldId id="269" r:id="rId15"/>
    <p:sldId id="299" r:id="rId16"/>
    <p:sldId id="268" r:id="rId17"/>
    <p:sldId id="301" r:id="rId18"/>
    <p:sldId id="270" r:id="rId19"/>
    <p:sldId id="272" r:id="rId20"/>
    <p:sldId id="30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>
        <p:scale>
          <a:sx n="72" d="100"/>
          <a:sy n="72" d="100"/>
        </p:scale>
        <p:origin x="918" y="6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17/06/relationships/model3d" Target="../media/model3d2.glb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D20B-30EC-49DC-BEEB-E8B6066861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Polynomials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2781F-69D7-47AA-9B69-483B70C84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mathematics</a:t>
            </a:r>
          </a:p>
        </p:txBody>
      </p:sp>
    </p:spTree>
    <p:extLst>
      <p:ext uri="{BB962C8B-B14F-4D97-AF65-F5344CB8AC3E}">
        <p14:creationId xmlns:p14="http://schemas.microsoft.com/office/powerpoint/2010/main" val="313910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81" y="49430"/>
            <a:ext cx="3103880" cy="830997"/>
          </a:xfrm>
        </p:spPr>
        <p:txBody>
          <a:bodyPr>
            <a:norm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39700" y="880427"/>
                <a:ext cx="11912599" cy="686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𝟑𝟏</m:t>
                              </m:r>
                              <m: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880427"/>
                <a:ext cx="11912599" cy="686726"/>
              </a:xfrm>
              <a:prstGeom prst="rect">
                <a:avLst/>
              </a:prstGeom>
              <a:blipFill>
                <a:blip r:embed="rId2"/>
                <a:stretch>
                  <a:fillRect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2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81" y="49430"/>
            <a:ext cx="3103880" cy="830997"/>
          </a:xfrm>
        </p:spPr>
        <p:txBody>
          <a:bodyPr>
            <a:norm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19051" y="880427"/>
                <a:ext cx="11328742" cy="937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5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5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5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−4)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51" y="880427"/>
                <a:ext cx="11328742" cy="937949"/>
              </a:xfrm>
              <a:prstGeom prst="rect">
                <a:avLst/>
              </a:prstGeom>
              <a:blipFill>
                <a:blip r:embed="rId2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76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81" y="49430"/>
            <a:ext cx="3103880" cy="830997"/>
          </a:xfrm>
        </p:spPr>
        <p:txBody>
          <a:bodyPr>
            <a:norm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5474" y="880427"/>
                <a:ext cx="11990646" cy="6253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4" y="880427"/>
                <a:ext cx="11990646" cy="625364"/>
              </a:xfrm>
              <a:prstGeom prst="rect">
                <a:avLst/>
              </a:prstGeom>
              <a:blipFill>
                <a:blip r:embed="rId2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15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81" y="49430"/>
            <a:ext cx="3103880" cy="830997"/>
          </a:xfrm>
        </p:spPr>
        <p:txBody>
          <a:bodyPr>
            <a:norm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38654" y="898409"/>
                <a:ext cx="11514691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4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4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4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4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40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sz="40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−10)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54" y="898409"/>
                <a:ext cx="11514691" cy="694806"/>
              </a:xfrm>
              <a:prstGeom prst="rect">
                <a:avLst/>
              </a:prstGeom>
              <a:blipFill>
                <a:blip r:embed="rId2"/>
                <a:stretch>
                  <a:fillRect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887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81" y="49430"/>
            <a:ext cx="3103880" cy="830997"/>
          </a:xfrm>
        </p:spPr>
        <p:txBody>
          <a:bodyPr>
            <a:norm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6922" y="898521"/>
                <a:ext cx="11538155" cy="7642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4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4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4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22" y="898521"/>
                <a:ext cx="11538155" cy="764248"/>
              </a:xfrm>
              <a:prstGeom prst="rect">
                <a:avLst/>
              </a:prstGeom>
              <a:blipFill>
                <a:blip r:embed="rId2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327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894371" y="77161"/>
            <a:ext cx="6403257" cy="1007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on your own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67426" y="1197283"/>
                <a:ext cx="12024574" cy="5857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4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 startAt="2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 startAt="3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6" y="1197283"/>
                <a:ext cx="12024574" cy="5857757"/>
              </a:xfrm>
              <a:prstGeom prst="rect">
                <a:avLst/>
              </a:prstGeom>
              <a:blipFill>
                <a:blip r:embed="rId2"/>
                <a:stretch>
                  <a:fillRect l="-2179" t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009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84013" y="0"/>
            <a:ext cx="7823973" cy="1081823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POLYNOMIAL SUBTRACTION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EF507-1E61-4149-9C40-E93FC000139D}"/>
              </a:ext>
            </a:extLst>
          </p:cNvPr>
          <p:cNvSpPr txBox="1"/>
          <p:nvPr/>
        </p:nvSpPr>
        <p:spPr>
          <a:xfrm>
            <a:off x="393369" y="1096988"/>
            <a:ext cx="1157997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Change         to a          and Change Signs in Second</a:t>
            </a:r>
          </a:p>
          <a:p>
            <a:pPr marL="342900" indent="-342900">
              <a:buFont typeface="+mj-lt"/>
              <a:buAutoNum type="arabicPeriod"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Parenthesis (Distribute the Negative Sign)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 startAt="2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Stack Like-Terms and Circle Terms without a Match</a:t>
            </a:r>
          </a:p>
          <a:p>
            <a:pPr marL="342900" indent="-342900">
              <a:buFont typeface="+mj-lt"/>
              <a:buAutoNum type="arabicPeriod" startAt="2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Combine Like-Terms</a:t>
            </a:r>
          </a:p>
          <a:p>
            <a:pPr marL="342900" indent="-342900">
              <a:buFont typeface="+mj-lt"/>
              <a:buAutoNum type="arabicPeriod" startAt="2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Put Simplified Terms in Descending Order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Red Minus sign">
                <a:extLst>
                  <a:ext uri="{FF2B5EF4-FFF2-40B4-BE49-F238E27FC236}">
                    <a16:creationId xmlns:a16="http://schemas.microsoft.com/office/drawing/2014/main" id="{EACDDE48-7244-4AEF-AB3E-BC112F6FE8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0941515"/>
                  </p:ext>
                </p:extLst>
              </p:nvPr>
            </p:nvGraphicFramePr>
            <p:xfrm>
              <a:off x="2882318" y="1264707"/>
              <a:ext cx="848838" cy="41281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848838" cy="412818"/>
                    </a:xfrm>
                    <a:prstGeom prst="rect">
                      <a:avLst/>
                    </a:prstGeom>
                  </am3d:spPr>
                  <am3d:camera>
                    <am3d:pos x="0" y="0" z="4902187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685389" d="1000000"/>
                    <am3d:preTrans dx="-2441" dy="-2361436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1800000" az="6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86453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Red Minus sign">
                <a:extLst>
                  <a:ext uri="{FF2B5EF4-FFF2-40B4-BE49-F238E27FC236}">
                    <a16:creationId xmlns:a16="http://schemas.microsoft.com/office/drawing/2014/main" id="{EACDDE48-7244-4AEF-AB3E-BC112F6FE8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2318" y="1264707"/>
                <a:ext cx="848838" cy="412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Red Plus sign">
                <a:extLst>
                  <a:ext uri="{FF2B5EF4-FFF2-40B4-BE49-F238E27FC236}">
                    <a16:creationId xmlns:a16="http://schemas.microsoft.com/office/drawing/2014/main" id="{62F3E8D1-B28B-4F9D-BA74-CB9285AB0D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5990296"/>
                  </p:ext>
                </p:extLst>
              </p:nvPr>
            </p:nvGraphicFramePr>
            <p:xfrm>
              <a:off x="4645781" y="1042208"/>
              <a:ext cx="878098" cy="83797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878098" cy="837977"/>
                    </a:xfrm>
                    <a:prstGeom prst="rect">
                      <a:avLst/>
                    </a:prstGeom>
                  </am3d:spPr>
                  <am3d:camera>
                    <am3d:pos x="0" y="0" z="6659455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21293" d="1000000"/>
                    <am3d:preTrans dx="39466" dy="-17999980" dz="144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-1800000" az="-6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21887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Red Plus sign">
                <a:extLst>
                  <a:ext uri="{FF2B5EF4-FFF2-40B4-BE49-F238E27FC236}">
                    <a16:creationId xmlns:a16="http://schemas.microsoft.com/office/drawing/2014/main" id="{62F3E8D1-B28B-4F9D-BA74-CB9285AB0D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5781" y="1042208"/>
                <a:ext cx="878098" cy="8379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3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9330" y="1029640"/>
                <a:ext cx="11932920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6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6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6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6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−(</m:t>
                      </m:r>
                      <m:sSup>
                        <m:sSupPr>
                          <m:ctrlPr>
                            <a:rPr lang="en-US" sz="6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6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60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6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6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6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6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6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0" y="1029640"/>
                <a:ext cx="11932920" cy="923330"/>
              </a:xfrm>
              <a:prstGeom prst="rect">
                <a:avLst/>
              </a:prstGeom>
              <a:blipFill>
                <a:blip r:embed="rId2"/>
                <a:stretch>
                  <a:fillRect b="-19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109330" y="32799"/>
            <a:ext cx="3356113" cy="9968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7</a:t>
            </a:r>
          </a:p>
        </p:txBody>
      </p:sp>
    </p:spTree>
    <p:extLst>
      <p:ext uri="{BB962C8B-B14F-4D97-AF65-F5344CB8AC3E}">
        <p14:creationId xmlns:p14="http://schemas.microsoft.com/office/powerpoint/2010/main" val="789338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1112834"/>
                <a:ext cx="1219200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−(−4</m:t>
                      </m:r>
                      <m:sSup>
                        <m:sSupPr>
                          <m:ctrlP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4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40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12834"/>
                <a:ext cx="12192000" cy="615553"/>
              </a:xfrm>
              <a:prstGeom prst="rect">
                <a:avLst/>
              </a:prstGeom>
              <a:blipFill>
                <a:blip r:embed="rId2"/>
                <a:stretch>
                  <a:fillRect b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162340" y="134215"/>
            <a:ext cx="3435626" cy="9786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8</a:t>
            </a:r>
          </a:p>
        </p:txBody>
      </p:sp>
    </p:spTree>
    <p:extLst>
      <p:ext uri="{BB962C8B-B14F-4D97-AF65-F5344CB8AC3E}">
        <p14:creationId xmlns:p14="http://schemas.microsoft.com/office/powerpoint/2010/main" val="2312753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1091456"/>
                <a:ext cx="12192000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5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−(2</m:t>
                      </m:r>
                      <m:sSup>
                        <m:sSup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1456"/>
                <a:ext cx="12192000" cy="830997"/>
              </a:xfrm>
              <a:prstGeom prst="rect">
                <a:avLst/>
              </a:prstGeom>
              <a:blipFill>
                <a:blip r:embed="rId2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109330" y="99585"/>
            <a:ext cx="3329609" cy="9918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9</a:t>
            </a:r>
          </a:p>
        </p:txBody>
      </p:sp>
    </p:spTree>
    <p:extLst>
      <p:ext uri="{BB962C8B-B14F-4D97-AF65-F5344CB8AC3E}">
        <p14:creationId xmlns:p14="http://schemas.microsoft.com/office/powerpoint/2010/main" val="187703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3A157-44E9-45D8-8187-6915B9B2C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40" y="690880"/>
            <a:ext cx="4013200" cy="1209040"/>
          </a:xfrm>
        </p:spPr>
        <p:txBody>
          <a:bodyPr/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99C1D-91A8-4BA2-A8EC-AB7FAED37055}"/>
              </a:ext>
            </a:extLst>
          </p:cNvPr>
          <p:cNvSpPr txBox="1"/>
          <p:nvPr/>
        </p:nvSpPr>
        <p:spPr>
          <a:xfrm>
            <a:off x="1163320" y="1899920"/>
            <a:ext cx="998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classify polynomials by number of terms and by degree.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add and subtract polynomials.</a:t>
            </a:r>
          </a:p>
        </p:txBody>
      </p:sp>
    </p:spTree>
    <p:extLst>
      <p:ext uri="{BB962C8B-B14F-4D97-AF65-F5344CB8AC3E}">
        <p14:creationId xmlns:p14="http://schemas.microsoft.com/office/powerpoint/2010/main" val="74740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1624" y="189803"/>
            <a:ext cx="11269981" cy="1456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 out the door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7426" y="1646070"/>
                <a:ext cx="12024574" cy="4919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 startAt="2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 startAt="2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 startAt="2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Rate Yourself +, -, or o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6" y="1646070"/>
                <a:ext cx="12024574" cy="4919232"/>
              </a:xfrm>
              <a:prstGeom prst="rect">
                <a:avLst/>
              </a:prstGeom>
              <a:blipFill rotWithShape="1">
                <a:blip r:embed="rId2"/>
                <a:stretch>
                  <a:fillRect l="-2129" t="-2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79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46832" y="79058"/>
            <a:ext cx="6898335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Polynomials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598911"/>
              </p:ext>
            </p:extLst>
          </p:nvPr>
        </p:nvGraphicFramePr>
        <p:xfrm>
          <a:off x="2193924" y="1222058"/>
          <a:ext cx="7804149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097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# 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97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Monomial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97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Binomial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97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Trinomial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97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Polynomial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03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86129" y="132430"/>
            <a:ext cx="5019741" cy="1109904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7194" y="1475664"/>
            <a:ext cx="5019741" cy="18035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Same Variable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Same Exponent</a:t>
            </a:r>
          </a:p>
        </p:txBody>
      </p:sp>
    </p:spTree>
    <p:extLst>
      <p:ext uri="{BB962C8B-B14F-4D97-AF65-F5344CB8AC3E}">
        <p14:creationId xmlns:p14="http://schemas.microsoft.com/office/powerpoint/2010/main" val="372516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0551" y="201798"/>
            <a:ext cx="10866437" cy="1017073"/>
          </a:xfrm>
        </p:spPr>
        <p:txBody>
          <a:bodyPr>
            <a:normAutofit/>
          </a:bodyPr>
          <a:lstStyle/>
          <a:p>
            <a:pPr algn="l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Degree: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Largest Exponent on Polynomial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90551" y="1809509"/>
                <a:ext cx="3646169" cy="4022331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sSup>
                      <m:sSupPr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sSup>
                      <m:sSupPr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90551" y="1809509"/>
                <a:ext cx="3646169" cy="40223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92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7506" y="163960"/>
            <a:ext cx="9436987" cy="833011"/>
          </a:xfrm>
        </p:spPr>
        <p:txBody>
          <a:bodyPr>
            <a:no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Descending Order: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Highest Degree First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65760" y="1474197"/>
                <a:ext cx="10131425" cy="364807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𝟕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𝒚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−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𝟗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36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65760" y="1474197"/>
                <a:ext cx="10131425" cy="36480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82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7320" y="112526"/>
            <a:ext cx="5215233" cy="954274"/>
          </a:xfrm>
        </p:spPr>
        <p:txBody>
          <a:bodyPr>
            <a:norm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Descending Order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82881" y="1066800"/>
                <a:ext cx="6228080" cy="423227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−8</m:t>
                    </m:r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−8</m:t>
                    </m:r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+5</m:t>
                    </m:r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82881" y="1066800"/>
                <a:ext cx="6228080" cy="42322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17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71140" y="0"/>
            <a:ext cx="6649720" cy="1081823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POLYNOMIAL ADDITION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EF507-1E61-4149-9C40-E93FC000139D}"/>
              </a:ext>
            </a:extLst>
          </p:cNvPr>
          <p:cNvSpPr txBox="1"/>
          <p:nvPr/>
        </p:nvSpPr>
        <p:spPr>
          <a:xfrm>
            <a:off x="340360" y="1843950"/>
            <a:ext cx="11511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Stack Like-Terms and Circle Terms without a Match</a:t>
            </a:r>
          </a:p>
          <a:p>
            <a:pPr marL="342900" indent="-342900">
              <a:buFont typeface="+mj-lt"/>
              <a:buAutoNum type="arabicPeriod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Combine Like-Terms</a:t>
            </a:r>
          </a:p>
          <a:p>
            <a:pPr marL="342900" indent="-342900">
              <a:buFont typeface="+mj-lt"/>
              <a:buAutoNum type="arabicPeriod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Put Simplified Terms in Descending Order </a:t>
            </a:r>
          </a:p>
        </p:txBody>
      </p:sp>
    </p:spTree>
    <p:extLst>
      <p:ext uri="{BB962C8B-B14F-4D97-AF65-F5344CB8AC3E}">
        <p14:creationId xmlns:p14="http://schemas.microsoft.com/office/powerpoint/2010/main" val="135858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81" y="49430"/>
            <a:ext cx="3103880" cy="830997"/>
          </a:xfrm>
        </p:spPr>
        <p:txBody>
          <a:bodyPr>
            <a:norm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87978" y="880427"/>
                <a:ext cx="1048338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78" y="880427"/>
                <a:ext cx="10483383" cy="830997"/>
              </a:xfrm>
              <a:prstGeom prst="rect">
                <a:avLst/>
              </a:prstGeom>
              <a:blipFill>
                <a:blip r:embed="rId2"/>
                <a:stretch>
                  <a:fillRect b="-19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8476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</TotalTime>
  <Words>355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Retrospect</vt:lpstr>
      <vt:lpstr>Polynomials</vt:lpstr>
      <vt:lpstr>Objectives</vt:lpstr>
      <vt:lpstr>PowerPoint Presentation</vt:lpstr>
      <vt:lpstr>Like Terms</vt:lpstr>
      <vt:lpstr>Degree: Largest Exponent on Polynomial</vt:lpstr>
      <vt:lpstr>Descending Order: Highest Degree First</vt:lpstr>
      <vt:lpstr>Descending Order:</vt:lpstr>
      <vt:lpstr>POLYNOMIAL ADDITION</vt:lpstr>
      <vt:lpstr>Example 1</vt:lpstr>
      <vt:lpstr>Example 2</vt:lpstr>
      <vt:lpstr>Example 3</vt:lpstr>
      <vt:lpstr>Example 4</vt:lpstr>
      <vt:lpstr>Example 5</vt:lpstr>
      <vt:lpstr>Example 6</vt:lpstr>
      <vt:lpstr>PowerPoint Presentation</vt:lpstr>
      <vt:lpstr>POLYNOMIAL SUBTRACTION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Polynomials</dc:title>
  <dc:creator>Michael Kuniega</dc:creator>
  <cp:lastModifiedBy>Michael Kuniega</cp:lastModifiedBy>
  <cp:revision>5</cp:revision>
  <dcterms:created xsi:type="dcterms:W3CDTF">2019-11-03T15:13:40Z</dcterms:created>
  <dcterms:modified xsi:type="dcterms:W3CDTF">2019-11-03T15:55:59Z</dcterms:modified>
</cp:coreProperties>
</file>